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BDECFC-B584-43D4-B424-FE8237F854F4}" v="491" dt="2024-12-19T21:46:20.5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Huber" userId="a1b66e9d-ff36-4efd-a88a-a6b6fac383f7" providerId="ADAL" clId="{B9BDECFC-B584-43D4-B424-FE8237F854F4}"/>
    <pc:docChg chg="undo custSel addSld modSld">
      <pc:chgData name="John Huber" userId="a1b66e9d-ff36-4efd-a88a-a6b6fac383f7" providerId="ADAL" clId="{B9BDECFC-B584-43D4-B424-FE8237F854F4}" dt="2024-12-19T21:46:20.527" v="497"/>
      <pc:docMkLst>
        <pc:docMk/>
      </pc:docMkLst>
      <pc:sldChg chg="addSp delSp modSp mod setBg">
        <pc:chgData name="John Huber" userId="a1b66e9d-ff36-4efd-a88a-a6b6fac383f7" providerId="ADAL" clId="{B9BDECFC-B584-43D4-B424-FE8237F854F4}" dt="2024-12-19T21:46:20.527" v="497"/>
        <pc:sldMkLst>
          <pc:docMk/>
          <pc:sldMk cId="111111685" sldId="256"/>
        </pc:sldMkLst>
        <pc:graphicFrameChg chg="add mod modGraphic">
          <ac:chgData name="John Huber" userId="a1b66e9d-ff36-4efd-a88a-a6b6fac383f7" providerId="ADAL" clId="{B9BDECFC-B584-43D4-B424-FE8237F854F4}" dt="2024-12-19T21:44:13.763" v="104" actId="20577"/>
          <ac:graphicFrameMkLst>
            <pc:docMk/>
            <pc:sldMk cId="111111685" sldId="256"/>
            <ac:graphicFrameMk id="2" creationId="{60779240-51A0-50CC-9182-E389A99FB44B}"/>
          </ac:graphicFrameMkLst>
        </pc:graphicFrameChg>
        <pc:graphicFrameChg chg="add del mod">
          <ac:chgData name="John Huber" userId="a1b66e9d-ff36-4efd-a88a-a6b6fac383f7" providerId="ADAL" clId="{B9BDECFC-B584-43D4-B424-FE8237F854F4}" dt="2024-12-19T21:35:04.037" v="54" actId="478"/>
          <ac:graphicFrameMkLst>
            <pc:docMk/>
            <pc:sldMk cId="111111685" sldId="256"/>
            <ac:graphicFrameMk id="5" creationId="{520B95BA-1230-45B8-D5DC-94A571CFEC1B}"/>
          </ac:graphicFrameMkLst>
        </pc:graphicFrameChg>
      </pc:sldChg>
      <pc:sldChg chg="addSp delSp modSp new mod">
        <pc:chgData name="John Huber" userId="a1b66e9d-ff36-4efd-a88a-a6b6fac383f7" providerId="ADAL" clId="{B9BDECFC-B584-43D4-B424-FE8237F854F4}" dt="2024-12-19T21:43:46.460" v="57"/>
        <pc:sldMkLst>
          <pc:docMk/>
          <pc:sldMk cId="47606588" sldId="258"/>
        </pc:sldMkLst>
        <pc:spChg chg="del">
          <ac:chgData name="John Huber" userId="a1b66e9d-ff36-4efd-a88a-a6b6fac383f7" providerId="ADAL" clId="{B9BDECFC-B584-43D4-B424-FE8237F854F4}" dt="2024-12-19T21:31:55.741" v="3" actId="478"/>
          <ac:spMkLst>
            <pc:docMk/>
            <pc:sldMk cId="47606588" sldId="258"/>
            <ac:spMk id="2" creationId="{2047845E-554F-A87A-7010-D9E34A7707EA}"/>
          </ac:spMkLst>
        </pc:spChg>
        <pc:spChg chg="del">
          <ac:chgData name="John Huber" userId="a1b66e9d-ff36-4efd-a88a-a6b6fac383f7" providerId="ADAL" clId="{B9BDECFC-B584-43D4-B424-FE8237F854F4}" dt="2024-12-19T21:31:52.829" v="2" actId="1032"/>
          <ac:spMkLst>
            <pc:docMk/>
            <pc:sldMk cId="47606588" sldId="258"/>
            <ac:spMk id="3" creationId="{4A36747F-F55D-8BDC-5F2A-4F1F8726E47F}"/>
          </ac:spMkLst>
        </pc:spChg>
        <pc:graphicFrameChg chg="add mod modGraphic">
          <ac:chgData name="John Huber" userId="a1b66e9d-ff36-4efd-a88a-a6b6fac383f7" providerId="ADAL" clId="{B9BDECFC-B584-43D4-B424-FE8237F854F4}" dt="2024-12-19T21:43:46.460" v="57"/>
          <ac:graphicFrameMkLst>
            <pc:docMk/>
            <pc:sldMk cId="47606588" sldId="258"/>
            <ac:graphicFrameMk id="4" creationId="{1535DB19-38F1-0575-F384-CD13557D8379}"/>
          </ac:graphicFrameMkLst>
        </pc:graphicFrameChg>
      </pc:sldChg>
      <pc:sldChg chg="modSp new">
        <pc:chgData name="John Huber" userId="a1b66e9d-ff36-4efd-a88a-a6b6fac383f7" providerId="ADAL" clId="{B9BDECFC-B584-43D4-B424-FE8237F854F4}" dt="2024-12-19T21:43:46.460" v="57"/>
        <pc:sldMkLst>
          <pc:docMk/>
          <pc:sldMk cId="620642794" sldId="259"/>
        </pc:sldMkLst>
        <pc:spChg chg="mod">
          <ac:chgData name="John Huber" userId="a1b66e9d-ff36-4efd-a88a-a6b6fac383f7" providerId="ADAL" clId="{B9BDECFC-B584-43D4-B424-FE8237F854F4}" dt="2024-12-19T21:43:46.460" v="57"/>
          <ac:spMkLst>
            <pc:docMk/>
            <pc:sldMk cId="620642794" sldId="259"/>
            <ac:spMk id="2" creationId="{FF032606-AECB-14FA-E4CF-B397B310AEC9}"/>
          </ac:spMkLst>
        </pc:spChg>
        <pc:spChg chg="mod">
          <ac:chgData name="John Huber" userId="a1b66e9d-ff36-4efd-a88a-a6b6fac383f7" providerId="ADAL" clId="{B9BDECFC-B584-43D4-B424-FE8237F854F4}" dt="2024-12-19T21:43:46.460" v="57"/>
          <ac:spMkLst>
            <pc:docMk/>
            <pc:sldMk cId="620642794" sldId="259"/>
            <ac:spMk id="3" creationId="{AE36B7E3-4538-451C-DD98-111A43EBA1C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B791D6-1A9B-4BA4-9CE9-139940B2293A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8C5BAE-43A2-4E6E-8254-8AAC34992B31}">
      <dgm:prSet phldrT="[Text]"/>
      <dgm:spPr/>
      <dgm:t>
        <a:bodyPr/>
        <a:lstStyle/>
        <a:p>
          <a:r>
            <a:rPr lang="en-US" dirty="0"/>
            <a:t>School Safety</a:t>
          </a:r>
        </a:p>
      </dgm:t>
    </dgm:pt>
    <dgm:pt modelId="{78742F16-E22B-4113-80E9-B959764735E9}" type="parTrans" cxnId="{002C0BA5-3B49-46CC-8A96-B4EBF747DB06}">
      <dgm:prSet/>
      <dgm:spPr/>
      <dgm:t>
        <a:bodyPr/>
        <a:lstStyle/>
        <a:p>
          <a:endParaRPr lang="en-US"/>
        </a:p>
      </dgm:t>
    </dgm:pt>
    <dgm:pt modelId="{6619BE0C-7687-487C-933C-614912B32168}" type="sibTrans" cxnId="{002C0BA5-3B49-46CC-8A96-B4EBF747DB06}">
      <dgm:prSet/>
      <dgm:spPr/>
      <dgm:t>
        <a:bodyPr/>
        <a:lstStyle/>
        <a:p>
          <a:endParaRPr lang="en-US"/>
        </a:p>
      </dgm:t>
    </dgm:pt>
    <dgm:pt modelId="{A90EECC2-A658-48A9-8A79-9B7D316D1100}">
      <dgm:prSet phldrT="[Text]"/>
      <dgm:spPr/>
      <dgm:t>
        <a:bodyPr/>
        <a:lstStyle/>
        <a:p>
          <a:r>
            <a:rPr lang="en-US" dirty="0"/>
            <a:t>School Climate</a:t>
          </a:r>
        </a:p>
      </dgm:t>
    </dgm:pt>
    <dgm:pt modelId="{E7550566-7F4C-48A2-8029-1BF329A2AC15}" type="parTrans" cxnId="{5B0356AA-71A5-4EC0-AC64-FBD4E66A0BE2}">
      <dgm:prSet/>
      <dgm:spPr/>
      <dgm:t>
        <a:bodyPr/>
        <a:lstStyle/>
        <a:p>
          <a:endParaRPr lang="en-US"/>
        </a:p>
      </dgm:t>
    </dgm:pt>
    <dgm:pt modelId="{55098DAE-F8BC-460B-B82D-C389128995F7}" type="sibTrans" cxnId="{5B0356AA-71A5-4EC0-AC64-FBD4E66A0BE2}">
      <dgm:prSet/>
      <dgm:spPr/>
      <dgm:t>
        <a:bodyPr/>
        <a:lstStyle/>
        <a:p>
          <a:endParaRPr lang="en-US"/>
        </a:p>
      </dgm:t>
    </dgm:pt>
    <dgm:pt modelId="{FBAA18F2-364B-4B42-8AA0-18663D4BE252}">
      <dgm:prSet phldrT="[Text]"/>
      <dgm:spPr/>
      <dgm:t>
        <a:bodyPr/>
        <a:lstStyle/>
        <a:p>
          <a:r>
            <a:rPr lang="en-US" dirty="0"/>
            <a:t>Student Discipline</a:t>
          </a:r>
        </a:p>
      </dgm:t>
    </dgm:pt>
    <dgm:pt modelId="{E0977091-282F-4691-B916-B5510FA5CCFC}" type="parTrans" cxnId="{2024462F-ABD3-4ECD-A1C2-FD5799250B65}">
      <dgm:prSet/>
      <dgm:spPr/>
      <dgm:t>
        <a:bodyPr/>
        <a:lstStyle/>
        <a:p>
          <a:endParaRPr lang="en-US"/>
        </a:p>
      </dgm:t>
    </dgm:pt>
    <dgm:pt modelId="{5A176DE8-D1F3-4E89-9E64-29CDAE5A44BC}" type="sibTrans" cxnId="{2024462F-ABD3-4ECD-A1C2-FD5799250B65}">
      <dgm:prSet/>
      <dgm:spPr/>
      <dgm:t>
        <a:bodyPr/>
        <a:lstStyle/>
        <a:p>
          <a:endParaRPr lang="en-US"/>
        </a:p>
      </dgm:t>
    </dgm:pt>
    <dgm:pt modelId="{6548AE72-0289-4223-AF40-84EBC3468A46}" type="pres">
      <dgm:prSet presAssocID="{43B791D6-1A9B-4BA4-9CE9-139940B2293A}" presName="Name0" presStyleCnt="0">
        <dgm:presLayoutVars>
          <dgm:dir/>
          <dgm:resizeHandles val="exact"/>
        </dgm:presLayoutVars>
      </dgm:prSet>
      <dgm:spPr/>
    </dgm:pt>
    <dgm:pt modelId="{345D4AC2-F333-4C41-ABEC-80ABE1429DBB}" type="pres">
      <dgm:prSet presAssocID="{C68C5BAE-43A2-4E6E-8254-8AAC34992B31}" presName="node" presStyleLbl="node1" presStyleIdx="0" presStyleCnt="3">
        <dgm:presLayoutVars>
          <dgm:bulletEnabled val="1"/>
        </dgm:presLayoutVars>
      </dgm:prSet>
      <dgm:spPr/>
    </dgm:pt>
    <dgm:pt modelId="{0D951997-32EF-443C-98E4-ED1967E10D95}" type="pres">
      <dgm:prSet presAssocID="{6619BE0C-7687-487C-933C-614912B32168}" presName="sibTrans" presStyleLbl="sibTrans2D1" presStyleIdx="0" presStyleCnt="3"/>
      <dgm:spPr/>
    </dgm:pt>
    <dgm:pt modelId="{AFB70126-27FF-478D-B3D4-08FAB4EC582C}" type="pres">
      <dgm:prSet presAssocID="{6619BE0C-7687-487C-933C-614912B32168}" presName="connectorText" presStyleLbl="sibTrans2D1" presStyleIdx="0" presStyleCnt="3"/>
      <dgm:spPr/>
    </dgm:pt>
    <dgm:pt modelId="{91AF0E76-EDF8-4A4F-B0DD-E903F6511ED0}" type="pres">
      <dgm:prSet presAssocID="{A90EECC2-A658-48A9-8A79-9B7D316D1100}" presName="node" presStyleLbl="node1" presStyleIdx="1" presStyleCnt="3">
        <dgm:presLayoutVars>
          <dgm:bulletEnabled val="1"/>
        </dgm:presLayoutVars>
      </dgm:prSet>
      <dgm:spPr/>
    </dgm:pt>
    <dgm:pt modelId="{18CF6871-5C3F-40E2-9408-CC87C9889ED0}" type="pres">
      <dgm:prSet presAssocID="{55098DAE-F8BC-460B-B82D-C389128995F7}" presName="sibTrans" presStyleLbl="sibTrans2D1" presStyleIdx="1" presStyleCnt="3"/>
      <dgm:spPr/>
    </dgm:pt>
    <dgm:pt modelId="{D8E64CD8-BF2C-4EF9-82FD-56EB67C16506}" type="pres">
      <dgm:prSet presAssocID="{55098DAE-F8BC-460B-B82D-C389128995F7}" presName="connectorText" presStyleLbl="sibTrans2D1" presStyleIdx="1" presStyleCnt="3"/>
      <dgm:spPr/>
    </dgm:pt>
    <dgm:pt modelId="{AD876271-47F5-4C64-B387-FAD5C3BA1DC4}" type="pres">
      <dgm:prSet presAssocID="{FBAA18F2-364B-4B42-8AA0-18663D4BE252}" presName="node" presStyleLbl="node1" presStyleIdx="2" presStyleCnt="3">
        <dgm:presLayoutVars>
          <dgm:bulletEnabled val="1"/>
        </dgm:presLayoutVars>
      </dgm:prSet>
      <dgm:spPr/>
    </dgm:pt>
    <dgm:pt modelId="{89D16465-ADEB-4824-A567-FD8DCA9CBE38}" type="pres">
      <dgm:prSet presAssocID="{5A176DE8-D1F3-4E89-9E64-29CDAE5A44BC}" presName="sibTrans" presStyleLbl="sibTrans2D1" presStyleIdx="2" presStyleCnt="3"/>
      <dgm:spPr/>
    </dgm:pt>
    <dgm:pt modelId="{89F4A45D-9F44-4E38-8A61-25268E8C00F3}" type="pres">
      <dgm:prSet presAssocID="{5A176DE8-D1F3-4E89-9E64-29CDAE5A44BC}" presName="connectorText" presStyleLbl="sibTrans2D1" presStyleIdx="2" presStyleCnt="3"/>
      <dgm:spPr/>
    </dgm:pt>
  </dgm:ptLst>
  <dgm:cxnLst>
    <dgm:cxn modelId="{D16AF60B-8231-4206-A747-92DFACF18BA5}" type="presOf" srcId="{C68C5BAE-43A2-4E6E-8254-8AAC34992B31}" destId="{345D4AC2-F333-4C41-ABEC-80ABE1429DBB}" srcOrd="0" destOrd="0" presId="urn:microsoft.com/office/officeart/2005/8/layout/cycle7"/>
    <dgm:cxn modelId="{B41DA519-DC3E-41DB-8661-6865C8A9A3F7}" type="presOf" srcId="{5A176DE8-D1F3-4E89-9E64-29CDAE5A44BC}" destId="{89F4A45D-9F44-4E38-8A61-25268E8C00F3}" srcOrd="1" destOrd="0" presId="urn:microsoft.com/office/officeart/2005/8/layout/cycle7"/>
    <dgm:cxn modelId="{92288D26-AA2F-4C42-BCD3-F937B1BD03BB}" type="presOf" srcId="{43B791D6-1A9B-4BA4-9CE9-139940B2293A}" destId="{6548AE72-0289-4223-AF40-84EBC3468A46}" srcOrd="0" destOrd="0" presId="urn:microsoft.com/office/officeart/2005/8/layout/cycle7"/>
    <dgm:cxn modelId="{2024462F-ABD3-4ECD-A1C2-FD5799250B65}" srcId="{43B791D6-1A9B-4BA4-9CE9-139940B2293A}" destId="{FBAA18F2-364B-4B42-8AA0-18663D4BE252}" srcOrd="2" destOrd="0" parTransId="{E0977091-282F-4691-B916-B5510FA5CCFC}" sibTransId="{5A176DE8-D1F3-4E89-9E64-29CDAE5A44BC}"/>
    <dgm:cxn modelId="{C8A1FD4E-33DB-4103-91A5-8BE4AC5B95C4}" type="presOf" srcId="{A90EECC2-A658-48A9-8A79-9B7D316D1100}" destId="{91AF0E76-EDF8-4A4F-B0DD-E903F6511ED0}" srcOrd="0" destOrd="0" presId="urn:microsoft.com/office/officeart/2005/8/layout/cycle7"/>
    <dgm:cxn modelId="{EB9F9F71-4D13-4CBB-8679-79FF288B169D}" type="presOf" srcId="{55098DAE-F8BC-460B-B82D-C389128995F7}" destId="{D8E64CD8-BF2C-4EF9-82FD-56EB67C16506}" srcOrd="1" destOrd="0" presId="urn:microsoft.com/office/officeart/2005/8/layout/cycle7"/>
    <dgm:cxn modelId="{90ACFC54-7D68-4120-AA43-3756EE3C0E24}" type="presOf" srcId="{5A176DE8-D1F3-4E89-9E64-29CDAE5A44BC}" destId="{89D16465-ADEB-4824-A567-FD8DCA9CBE38}" srcOrd="0" destOrd="0" presId="urn:microsoft.com/office/officeart/2005/8/layout/cycle7"/>
    <dgm:cxn modelId="{588B4384-C535-46AC-8C99-007B04C825F8}" type="presOf" srcId="{6619BE0C-7687-487C-933C-614912B32168}" destId="{0D951997-32EF-443C-98E4-ED1967E10D95}" srcOrd="0" destOrd="0" presId="urn:microsoft.com/office/officeart/2005/8/layout/cycle7"/>
    <dgm:cxn modelId="{002C0BA5-3B49-46CC-8A96-B4EBF747DB06}" srcId="{43B791D6-1A9B-4BA4-9CE9-139940B2293A}" destId="{C68C5BAE-43A2-4E6E-8254-8AAC34992B31}" srcOrd="0" destOrd="0" parTransId="{78742F16-E22B-4113-80E9-B959764735E9}" sibTransId="{6619BE0C-7687-487C-933C-614912B32168}"/>
    <dgm:cxn modelId="{5B0356AA-71A5-4EC0-AC64-FBD4E66A0BE2}" srcId="{43B791D6-1A9B-4BA4-9CE9-139940B2293A}" destId="{A90EECC2-A658-48A9-8A79-9B7D316D1100}" srcOrd="1" destOrd="0" parTransId="{E7550566-7F4C-48A2-8029-1BF329A2AC15}" sibTransId="{55098DAE-F8BC-460B-B82D-C389128995F7}"/>
    <dgm:cxn modelId="{45AFD5B4-18C9-498C-86E5-8409A09272F4}" type="presOf" srcId="{FBAA18F2-364B-4B42-8AA0-18663D4BE252}" destId="{AD876271-47F5-4C64-B387-FAD5C3BA1DC4}" srcOrd="0" destOrd="0" presId="urn:microsoft.com/office/officeart/2005/8/layout/cycle7"/>
    <dgm:cxn modelId="{314FBEB9-EDCD-410A-9D4B-CAC5B4C0E4AC}" type="presOf" srcId="{55098DAE-F8BC-460B-B82D-C389128995F7}" destId="{18CF6871-5C3F-40E2-9408-CC87C9889ED0}" srcOrd="0" destOrd="0" presId="urn:microsoft.com/office/officeart/2005/8/layout/cycle7"/>
    <dgm:cxn modelId="{2BF024F7-B18F-4641-96C9-3643E500C413}" type="presOf" srcId="{6619BE0C-7687-487C-933C-614912B32168}" destId="{AFB70126-27FF-478D-B3D4-08FAB4EC582C}" srcOrd="1" destOrd="0" presId="urn:microsoft.com/office/officeart/2005/8/layout/cycle7"/>
    <dgm:cxn modelId="{7ECC021D-AA0B-484A-B768-2AC608214EF5}" type="presParOf" srcId="{6548AE72-0289-4223-AF40-84EBC3468A46}" destId="{345D4AC2-F333-4C41-ABEC-80ABE1429DBB}" srcOrd="0" destOrd="0" presId="urn:microsoft.com/office/officeart/2005/8/layout/cycle7"/>
    <dgm:cxn modelId="{84F67A86-5D6D-496F-B306-057C49B9F678}" type="presParOf" srcId="{6548AE72-0289-4223-AF40-84EBC3468A46}" destId="{0D951997-32EF-443C-98E4-ED1967E10D95}" srcOrd="1" destOrd="0" presId="urn:microsoft.com/office/officeart/2005/8/layout/cycle7"/>
    <dgm:cxn modelId="{0AF69E51-F2E2-4CBC-B03A-8D76E4570CA8}" type="presParOf" srcId="{0D951997-32EF-443C-98E4-ED1967E10D95}" destId="{AFB70126-27FF-478D-B3D4-08FAB4EC582C}" srcOrd="0" destOrd="0" presId="urn:microsoft.com/office/officeart/2005/8/layout/cycle7"/>
    <dgm:cxn modelId="{714A7A45-8884-4084-90C8-1647245BFD34}" type="presParOf" srcId="{6548AE72-0289-4223-AF40-84EBC3468A46}" destId="{91AF0E76-EDF8-4A4F-B0DD-E903F6511ED0}" srcOrd="2" destOrd="0" presId="urn:microsoft.com/office/officeart/2005/8/layout/cycle7"/>
    <dgm:cxn modelId="{C9A48F95-0E04-4AA5-B9F4-560657F1BECE}" type="presParOf" srcId="{6548AE72-0289-4223-AF40-84EBC3468A46}" destId="{18CF6871-5C3F-40E2-9408-CC87C9889ED0}" srcOrd="3" destOrd="0" presId="urn:microsoft.com/office/officeart/2005/8/layout/cycle7"/>
    <dgm:cxn modelId="{0EB22301-B231-4119-9887-756C1046709D}" type="presParOf" srcId="{18CF6871-5C3F-40E2-9408-CC87C9889ED0}" destId="{D8E64CD8-BF2C-4EF9-82FD-56EB67C16506}" srcOrd="0" destOrd="0" presId="urn:microsoft.com/office/officeart/2005/8/layout/cycle7"/>
    <dgm:cxn modelId="{8225DFA4-EB32-4CF7-AA00-6F0EF6859972}" type="presParOf" srcId="{6548AE72-0289-4223-AF40-84EBC3468A46}" destId="{AD876271-47F5-4C64-B387-FAD5C3BA1DC4}" srcOrd="4" destOrd="0" presId="urn:microsoft.com/office/officeart/2005/8/layout/cycle7"/>
    <dgm:cxn modelId="{55B45A86-7F7E-4646-9ED4-8BBC69CB128E}" type="presParOf" srcId="{6548AE72-0289-4223-AF40-84EBC3468A46}" destId="{89D16465-ADEB-4824-A567-FD8DCA9CBE38}" srcOrd="5" destOrd="0" presId="urn:microsoft.com/office/officeart/2005/8/layout/cycle7"/>
    <dgm:cxn modelId="{D0ECD2C4-390B-4518-9A3E-8A44DB10CC8A}" type="presParOf" srcId="{89D16465-ADEB-4824-A567-FD8DCA9CBE38}" destId="{89F4A45D-9F44-4E38-8A61-25268E8C00F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8104E9-1917-4BB2-A194-05252A34229D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D7D91598-4700-4EF9-B286-8A6839B2DE1A}">
      <dgm:prSet phldrT="[Text]"/>
      <dgm:spPr/>
      <dgm:t>
        <a:bodyPr/>
        <a:lstStyle/>
        <a:p>
          <a:r>
            <a:rPr lang="en-US" dirty="0"/>
            <a:t>Student Discipline</a:t>
          </a:r>
        </a:p>
      </dgm:t>
    </dgm:pt>
    <dgm:pt modelId="{A5EC2991-6655-43BA-9EC1-7A9BEE3C625B}" type="parTrans" cxnId="{30F205F7-942F-4E7C-BC49-AA533B2F518A}">
      <dgm:prSet/>
      <dgm:spPr/>
      <dgm:t>
        <a:bodyPr/>
        <a:lstStyle/>
        <a:p>
          <a:endParaRPr lang="en-US"/>
        </a:p>
      </dgm:t>
    </dgm:pt>
    <dgm:pt modelId="{9CCFA24B-9974-404C-836A-835099BD886C}" type="sibTrans" cxnId="{30F205F7-942F-4E7C-BC49-AA533B2F518A}">
      <dgm:prSet/>
      <dgm:spPr/>
      <dgm:t>
        <a:bodyPr/>
        <a:lstStyle/>
        <a:p>
          <a:endParaRPr lang="en-US"/>
        </a:p>
      </dgm:t>
    </dgm:pt>
    <dgm:pt modelId="{A6524BB1-07B2-48BE-8C0B-2E69F92EBBCD}">
      <dgm:prSet phldrT="[Text]"/>
      <dgm:spPr/>
      <dgm:t>
        <a:bodyPr/>
        <a:lstStyle/>
        <a:p>
          <a:r>
            <a:rPr lang="en-US" dirty="0"/>
            <a:t>School Climate</a:t>
          </a:r>
        </a:p>
      </dgm:t>
    </dgm:pt>
    <dgm:pt modelId="{1E845CF8-681F-4578-BF08-C32BD7D06688}" type="parTrans" cxnId="{5AB74B2A-C0DF-49C1-A796-EE2E38A6FD37}">
      <dgm:prSet/>
      <dgm:spPr/>
      <dgm:t>
        <a:bodyPr/>
        <a:lstStyle/>
        <a:p>
          <a:endParaRPr lang="en-US"/>
        </a:p>
      </dgm:t>
    </dgm:pt>
    <dgm:pt modelId="{6F36CD50-853F-43AE-AC40-7C490FA793C0}" type="sibTrans" cxnId="{5AB74B2A-C0DF-49C1-A796-EE2E38A6FD37}">
      <dgm:prSet/>
      <dgm:spPr/>
      <dgm:t>
        <a:bodyPr/>
        <a:lstStyle/>
        <a:p>
          <a:endParaRPr lang="en-US"/>
        </a:p>
      </dgm:t>
    </dgm:pt>
    <dgm:pt modelId="{3ED45F29-74C6-41A2-90E2-FD0E0254C18C}">
      <dgm:prSet phldrT="[Text]"/>
      <dgm:spPr/>
      <dgm:t>
        <a:bodyPr/>
        <a:lstStyle/>
        <a:p>
          <a:r>
            <a:rPr lang="en-US" dirty="0"/>
            <a:t>School Safety</a:t>
          </a:r>
        </a:p>
      </dgm:t>
    </dgm:pt>
    <dgm:pt modelId="{54651090-280D-497A-AD23-10D5D7C7F34F}" type="parTrans" cxnId="{126A9FF3-D355-44F6-B673-00CBB25D2AEB}">
      <dgm:prSet/>
      <dgm:spPr/>
      <dgm:t>
        <a:bodyPr/>
        <a:lstStyle/>
        <a:p>
          <a:endParaRPr lang="en-US"/>
        </a:p>
      </dgm:t>
    </dgm:pt>
    <dgm:pt modelId="{65D289AD-8168-461F-982F-FC36D10C83A7}" type="sibTrans" cxnId="{126A9FF3-D355-44F6-B673-00CBB25D2AEB}">
      <dgm:prSet/>
      <dgm:spPr/>
      <dgm:t>
        <a:bodyPr/>
        <a:lstStyle/>
        <a:p>
          <a:endParaRPr lang="en-US"/>
        </a:p>
      </dgm:t>
    </dgm:pt>
    <dgm:pt modelId="{E574E6AF-DD2C-43C5-8E2D-CF4E5EF6FA3F}" type="pres">
      <dgm:prSet presAssocID="{828104E9-1917-4BB2-A194-05252A34229D}" presName="compositeShape" presStyleCnt="0">
        <dgm:presLayoutVars>
          <dgm:chMax val="7"/>
          <dgm:dir/>
          <dgm:resizeHandles val="exact"/>
        </dgm:presLayoutVars>
      </dgm:prSet>
      <dgm:spPr/>
    </dgm:pt>
    <dgm:pt modelId="{0CE3E6C4-24BE-4326-9655-BAE645C438E2}" type="pres">
      <dgm:prSet presAssocID="{828104E9-1917-4BB2-A194-05252A34229D}" presName="wedge1" presStyleLbl="node1" presStyleIdx="0" presStyleCnt="3"/>
      <dgm:spPr/>
    </dgm:pt>
    <dgm:pt modelId="{11090FF6-9A24-416D-8D9D-E7B6CE818C70}" type="pres">
      <dgm:prSet presAssocID="{828104E9-1917-4BB2-A194-05252A34229D}" presName="dummy1a" presStyleCnt="0"/>
      <dgm:spPr/>
    </dgm:pt>
    <dgm:pt modelId="{36CCAE99-DC6A-4896-8A27-A67A58DDEE15}" type="pres">
      <dgm:prSet presAssocID="{828104E9-1917-4BB2-A194-05252A34229D}" presName="dummy1b" presStyleCnt="0"/>
      <dgm:spPr/>
    </dgm:pt>
    <dgm:pt modelId="{BCB39238-B44E-4630-A636-C0C2FF1157DA}" type="pres">
      <dgm:prSet presAssocID="{828104E9-1917-4BB2-A194-05252A34229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125609D-7F25-4C26-A5BF-960DA5F42C30}" type="pres">
      <dgm:prSet presAssocID="{828104E9-1917-4BB2-A194-05252A34229D}" presName="wedge2" presStyleLbl="node1" presStyleIdx="1" presStyleCnt="3"/>
      <dgm:spPr/>
    </dgm:pt>
    <dgm:pt modelId="{B1337200-A168-4E1D-9419-E7A63F46F048}" type="pres">
      <dgm:prSet presAssocID="{828104E9-1917-4BB2-A194-05252A34229D}" presName="dummy2a" presStyleCnt="0"/>
      <dgm:spPr/>
    </dgm:pt>
    <dgm:pt modelId="{35B2D70B-B800-46FA-B986-E267E50671AC}" type="pres">
      <dgm:prSet presAssocID="{828104E9-1917-4BB2-A194-05252A34229D}" presName="dummy2b" presStyleCnt="0"/>
      <dgm:spPr/>
    </dgm:pt>
    <dgm:pt modelId="{B136D04E-FD5E-4BBA-8656-616B03ED8450}" type="pres">
      <dgm:prSet presAssocID="{828104E9-1917-4BB2-A194-05252A34229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2D7DF32-31A8-4117-8787-B1C10A8AA2DE}" type="pres">
      <dgm:prSet presAssocID="{828104E9-1917-4BB2-A194-05252A34229D}" presName="wedge3" presStyleLbl="node1" presStyleIdx="2" presStyleCnt="3"/>
      <dgm:spPr/>
    </dgm:pt>
    <dgm:pt modelId="{D6A6D605-2CF2-4C5B-A511-F9F6AD3D0061}" type="pres">
      <dgm:prSet presAssocID="{828104E9-1917-4BB2-A194-05252A34229D}" presName="dummy3a" presStyleCnt="0"/>
      <dgm:spPr/>
    </dgm:pt>
    <dgm:pt modelId="{FDA07DA7-068E-447C-97F2-66DBF9CA9B03}" type="pres">
      <dgm:prSet presAssocID="{828104E9-1917-4BB2-A194-05252A34229D}" presName="dummy3b" presStyleCnt="0"/>
      <dgm:spPr/>
    </dgm:pt>
    <dgm:pt modelId="{D3F8DFC0-E250-47F0-970B-CD79BBBE3832}" type="pres">
      <dgm:prSet presAssocID="{828104E9-1917-4BB2-A194-05252A34229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E48B2AC2-5C4F-41AD-9023-76CB538648A0}" type="pres">
      <dgm:prSet presAssocID="{9CCFA24B-9974-404C-836A-835099BD886C}" presName="arrowWedge1" presStyleLbl="fgSibTrans2D1" presStyleIdx="0" presStyleCnt="3"/>
      <dgm:spPr/>
    </dgm:pt>
    <dgm:pt modelId="{2AFB61E7-CB2A-4294-94FC-EB5F076C3A09}" type="pres">
      <dgm:prSet presAssocID="{6F36CD50-853F-43AE-AC40-7C490FA793C0}" presName="arrowWedge2" presStyleLbl="fgSibTrans2D1" presStyleIdx="1" presStyleCnt="3"/>
      <dgm:spPr/>
    </dgm:pt>
    <dgm:pt modelId="{E0861D6E-A544-487A-AB9F-570ACEDE6BC5}" type="pres">
      <dgm:prSet presAssocID="{65D289AD-8168-461F-982F-FC36D10C83A7}" presName="arrowWedge3" presStyleLbl="fgSibTrans2D1" presStyleIdx="2" presStyleCnt="3"/>
      <dgm:spPr/>
    </dgm:pt>
  </dgm:ptLst>
  <dgm:cxnLst>
    <dgm:cxn modelId="{C5E37307-E695-446F-AD00-D2850F3CC070}" type="presOf" srcId="{3ED45F29-74C6-41A2-90E2-FD0E0254C18C}" destId="{02D7DF32-31A8-4117-8787-B1C10A8AA2DE}" srcOrd="0" destOrd="0" presId="urn:microsoft.com/office/officeart/2005/8/layout/cycle8"/>
    <dgm:cxn modelId="{C7F4541C-F0A2-4149-A857-3427E4DDC405}" type="presOf" srcId="{D7D91598-4700-4EF9-B286-8A6839B2DE1A}" destId="{BCB39238-B44E-4630-A636-C0C2FF1157DA}" srcOrd="1" destOrd="0" presId="urn:microsoft.com/office/officeart/2005/8/layout/cycle8"/>
    <dgm:cxn modelId="{5AB74B2A-C0DF-49C1-A796-EE2E38A6FD37}" srcId="{828104E9-1917-4BB2-A194-05252A34229D}" destId="{A6524BB1-07B2-48BE-8C0B-2E69F92EBBCD}" srcOrd="1" destOrd="0" parTransId="{1E845CF8-681F-4578-BF08-C32BD7D06688}" sibTransId="{6F36CD50-853F-43AE-AC40-7C490FA793C0}"/>
    <dgm:cxn modelId="{05182B6E-7B4C-4DD2-81D5-2476810D3F11}" type="presOf" srcId="{3ED45F29-74C6-41A2-90E2-FD0E0254C18C}" destId="{D3F8DFC0-E250-47F0-970B-CD79BBBE3832}" srcOrd="1" destOrd="0" presId="urn:microsoft.com/office/officeart/2005/8/layout/cycle8"/>
    <dgm:cxn modelId="{7FF3BD55-3CFB-408C-B85A-4258ADAA545C}" type="presOf" srcId="{A6524BB1-07B2-48BE-8C0B-2E69F92EBBCD}" destId="{B136D04E-FD5E-4BBA-8656-616B03ED8450}" srcOrd="1" destOrd="0" presId="urn:microsoft.com/office/officeart/2005/8/layout/cycle8"/>
    <dgm:cxn modelId="{0883977E-D409-4A77-821F-F6097539EA3E}" type="presOf" srcId="{A6524BB1-07B2-48BE-8C0B-2E69F92EBBCD}" destId="{6125609D-7F25-4C26-A5BF-960DA5F42C30}" srcOrd="0" destOrd="0" presId="urn:microsoft.com/office/officeart/2005/8/layout/cycle8"/>
    <dgm:cxn modelId="{DA2E6585-3265-4A39-A9BB-4C7D65EA9194}" type="presOf" srcId="{D7D91598-4700-4EF9-B286-8A6839B2DE1A}" destId="{0CE3E6C4-24BE-4326-9655-BAE645C438E2}" srcOrd="0" destOrd="0" presId="urn:microsoft.com/office/officeart/2005/8/layout/cycle8"/>
    <dgm:cxn modelId="{126A9FF3-D355-44F6-B673-00CBB25D2AEB}" srcId="{828104E9-1917-4BB2-A194-05252A34229D}" destId="{3ED45F29-74C6-41A2-90E2-FD0E0254C18C}" srcOrd="2" destOrd="0" parTransId="{54651090-280D-497A-AD23-10D5D7C7F34F}" sibTransId="{65D289AD-8168-461F-982F-FC36D10C83A7}"/>
    <dgm:cxn modelId="{30F205F7-942F-4E7C-BC49-AA533B2F518A}" srcId="{828104E9-1917-4BB2-A194-05252A34229D}" destId="{D7D91598-4700-4EF9-B286-8A6839B2DE1A}" srcOrd="0" destOrd="0" parTransId="{A5EC2991-6655-43BA-9EC1-7A9BEE3C625B}" sibTransId="{9CCFA24B-9974-404C-836A-835099BD886C}"/>
    <dgm:cxn modelId="{B886EAF9-31A3-45CF-8E9A-3B70015DF806}" type="presOf" srcId="{828104E9-1917-4BB2-A194-05252A34229D}" destId="{E574E6AF-DD2C-43C5-8E2D-CF4E5EF6FA3F}" srcOrd="0" destOrd="0" presId="urn:microsoft.com/office/officeart/2005/8/layout/cycle8"/>
    <dgm:cxn modelId="{8126E4E7-1BA2-4D39-84CB-309105868B73}" type="presParOf" srcId="{E574E6AF-DD2C-43C5-8E2D-CF4E5EF6FA3F}" destId="{0CE3E6C4-24BE-4326-9655-BAE645C438E2}" srcOrd="0" destOrd="0" presId="urn:microsoft.com/office/officeart/2005/8/layout/cycle8"/>
    <dgm:cxn modelId="{736D5E0D-95DB-4BFA-8F97-198FF8399A00}" type="presParOf" srcId="{E574E6AF-DD2C-43C5-8E2D-CF4E5EF6FA3F}" destId="{11090FF6-9A24-416D-8D9D-E7B6CE818C70}" srcOrd="1" destOrd="0" presId="urn:microsoft.com/office/officeart/2005/8/layout/cycle8"/>
    <dgm:cxn modelId="{D885772F-7AE6-4614-BF35-9D466A35A3B7}" type="presParOf" srcId="{E574E6AF-DD2C-43C5-8E2D-CF4E5EF6FA3F}" destId="{36CCAE99-DC6A-4896-8A27-A67A58DDEE15}" srcOrd="2" destOrd="0" presId="urn:microsoft.com/office/officeart/2005/8/layout/cycle8"/>
    <dgm:cxn modelId="{13046A31-B509-4E8C-88AA-68DEA45D8BED}" type="presParOf" srcId="{E574E6AF-DD2C-43C5-8E2D-CF4E5EF6FA3F}" destId="{BCB39238-B44E-4630-A636-C0C2FF1157DA}" srcOrd="3" destOrd="0" presId="urn:microsoft.com/office/officeart/2005/8/layout/cycle8"/>
    <dgm:cxn modelId="{BBF29858-F452-4B34-8DFF-89A809A8C85E}" type="presParOf" srcId="{E574E6AF-DD2C-43C5-8E2D-CF4E5EF6FA3F}" destId="{6125609D-7F25-4C26-A5BF-960DA5F42C30}" srcOrd="4" destOrd="0" presId="urn:microsoft.com/office/officeart/2005/8/layout/cycle8"/>
    <dgm:cxn modelId="{D166C5AE-614B-4474-A151-C44F741FA51A}" type="presParOf" srcId="{E574E6AF-DD2C-43C5-8E2D-CF4E5EF6FA3F}" destId="{B1337200-A168-4E1D-9419-E7A63F46F048}" srcOrd="5" destOrd="0" presId="urn:microsoft.com/office/officeart/2005/8/layout/cycle8"/>
    <dgm:cxn modelId="{F1247679-1E9A-4457-B72D-7583F525921B}" type="presParOf" srcId="{E574E6AF-DD2C-43C5-8E2D-CF4E5EF6FA3F}" destId="{35B2D70B-B800-46FA-B986-E267E50671AC}" srcOrd="6" destOrd="0" presId="urn:microsoft.com/office/officeart/2005/8/layout/cycle8"/>
    <dgm:cxn modelId="{D07160DE-8512-4C73-93AB-1A42DA4DBD29}" type="presParOf" srcId="{E574E6AF-DD2C-43C5-8E2D-CF4E5EF6FA3F}" destId="{B136D04E-FD5E-4BBA-8656-616B03ED8450}" srcOrd="7" destOrd="0" presId="urn:microsoft.com/office/officeart/2005/8/layout/cycle8"/>
    <dgm:cxn modelId="{7D652C85-3D68-45F8-A8E1-8DDC4C87B70D}" type="presParOf" srcId="{E574E6AF-DD2C-43C5-8E2D-CF4E5EF6FA3F}" destId="{02D7DF32-31A8-4117-8787-B1C10A8AA2DE}" srcOrd="8" destOrd="0" presId="urn:microsoft.com/office/officeart/2005/8/layout/cycle8"/>
    <dgm:cxn modelId="{C45E9264-D604-4CA1-8EDA-02A9728B8B41}" type="presParOf" srcId="{E574E6AF-DD2C-43C5-8E2D-CF4E5EF6FA3F}" destId="{D6A6D605-2CF2-4C5B-A511-F9F6AD3D0061}" srcOrd="9" destOrd="0" presId="urn:microsoft.com/office/officeart/2005/8/layout/cycle8"/>
    <dgm:cxn modelId="{7C9104AC-DB47-4FBB-B4D9-565EF7D63E74}" type="presParOf" srcId="{E574E6AF-DD2C-43C5-8E2D-CF4E5EF6FA3F}" destId="{FDA07DA7-068E-447C-97F2-66DBF9CA9B03}" srcOrd="10" destOrd="0" presId="urn:microsoft.com/office/officeart/2005/8/layout/cycle8"/>
    <dgm:cxn modelId="{C3E9521B-5AAD-4715-A59A-9B027279DBC0}" type="presParOf" srcId="{E574E6AF-DD2C-43C5-8E2D-CF4E5EF6FA3F}" destId="{D3F8DFC0-E250-47F0-970B-CD79BBBE3832}" srcOrd="11" destOrd="0" presId="urn:microsoft.com/office/officeart/2005/8/layout/cycle8"/>
    <dgm:cxn modelId="{2CED04CC-AD71-4D7B-9A40-DB081CD586BC}" type="presParOf" srcId="{E574E6AF-DD2C-43C5-8E2D-CF4E5EF6FA3F}" destId="{E48B2AC2-5C4F-41AD-9023-76CB538648A0}" srcOrd="12" destOrd="0" presId="urn:microsoft.com/office/officeart/2005/8/layout/cycle8"/>
    <dgm:cxn modelId="{8BDD6FB1-B6C3-4C13-A128-A138E0B8B04B}" type="presParOf" srcId="{E574E6AF-DD2C-43C5-8E2D-CF4E5EF6FA3F}" destId="{2AFB61E7-CB2A-4294-94FC-EB5F076C3A09}" srcOrd="13" destOrd="0" presId="urn:microsoft.com/office/officeart/2005/8/layout/cycle8"/>
    <dgm:cxn modelId="{E60AB890-5921-4398-B9F2-9869EF23EA59}" type="presParOf" srcId="{E574E6AF-DD2C-43C5-8E2D-CF4E5EF6FA3F}" destId="{E0861D6E-A544-487A-AB9F-570ACEDE6BC5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DF3B5D-8418-4AFB-A6FD-03C842DBDFF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F6024D-7FEE-4873-9AF4-63CBC9F5BF34}">
      <dgm:prSet phldrT="[Text]"/>
      <dgm:spPr/>
      <dgm:t>
        <a:bodyPr/>
        <a:lstStyle/>
        <a:p>
          <a:r>
            <a:rPr lang="en-US" dirty="0"/>
            <a:t>School Safety</a:t>
          </a:r>
        </a:p>
      </dgm:t>
    </dgm:pt>
    <dgm:pt modelId="{ED01DCB2-EEE2-4E46-A2FB-CED6AFF8110A}" type="parTrans" cxnId="{315E0138-7530-44A9-9C9D-346BDBB7C126}">
      <dgm:prSet/>
      <dgm:spPr/>
      <dgm:t>
        <a:bodyPr/>
        <a:lstStyle/>
        <a:p>
          <a:endParaRPr lang="en-US"/>
        </a:p>
      </dgm:t>
    </dgm:pt>
    <dgm:pt modelId="{DE9865CB-E99B-40F7-96FF-A634CA7A84E7}" type="sibTrans" cxnId="{315E0138-7530-44A9-9C9D-346BDBB7C126}">
      <dgm:prSet/>
      <dgm:spPr/>
      <dgm:t>
        <a:bodyPr/>
        <a:lstStyle/>
        <a:p>
          <a:endParaRPr lang="en-US"/>
        </a:p>
      </dgm:t>
    </dgm:pt>
    <dgm:pt modelId="{B53602C2-F4EB-4B2D-85A2-695371ADCFE9}">
      <dgm:prSet phldrT="[Text]"/>
      <dgm:spPr/>
      <dgm:t>
        <a:bodyPr/>
        <a:lstStyle/>
        <a:p>
          <a:r>
            <a:rPr lang="en-US" dirty="0"/>
            <a:t>School Climate</a:t>
          </a:r>
        </a:p>
      </dgm:t>
    </dgm:pt>
    <dgm:pt modelId="{4E85165B-24E5-4AC9-95EA-35314F2B7E4A}" type="parTrans" cxnId="{F9296CAB-5C8F-4656-9956-F30939EB89B5}">
      <dgm:prSet/>
      <dgm:spPr/>
      <dgm:t>
        <a:bodyPr/>
        <a:lstStyle/>
        <a:p>
          <a:endParaRPr lang="en-US"/>
        </a:p>
      </dgm:t>
    </dgm:pt>
    <dgm:pt modelId="{B836038C-1373-4663-9052-76AD738659FA}" type="sibTrans" cxnId="{F9296CAB-5C8F-4656-9956-F30939EB89B5}">
      <dgm:prSet/>
      <dgm:spPr/>
      <dgm:t>
        <a:bodyPr/>
        <a:lstStyle/>
        <a:p>
          <a:endParaRPr lang="en-US"/>
        </a:p>
      </dgm:t>
    </dgm:pt>
    <dgm:pt modelId="{267F2401-3903-4996-AD3A-B4B1E3F62452}">
      <dgm:prSet phldrT="[Text]"/>
      <dgm:spPr/>
      <dgm:t>
        <a:bodyPr/>
        <a:lstStyle/>
        <a:p>
          <a:r>
            <a:rPr lang="en-US" dirty="0"/>
            <a:t>Student Discipline</a:t>
          </a:r>
        </a:p>
      </dgm:t>
    </dgm:pt>
    <dgm:pt modelId="{B3ECC2A3-6D85-4B94-ABBD-DF10246B9951}" type="parTrans" cxnId="{10FDCB00-F61F-4639-BD2E-1F24A99295B4}">
      <dgm:prSet/>
      <dgm:spPr/>
      <dgm:t>
        <a:bodyPr/>
        <a:lstStyle/>
        <a:p>
          <a:endParaRPr lang="en-US"/>
        </a:p>
      </dgm:t>
    </dgm:pt>
    <dgm:pt modelId="{C45EA745-0072-4E7D-A9EF-A5B4C7B8FE42}" type="sibTrans" cxnId="{10FDCB00-F61F-4639-BD2E-1F24A99295B4}">
      <dgm:prSet/>
      <dgm:spPr/>
      <dgm:t>
        <a:bodyPr/>
        <a:lstStyle/>
        <a:p>
          <a:endParaRPr lang="en-US"/>
        </a:p>
      </dgm:t>
    </dgm:pt>
    <dgm:pt modelId="{F54FC932-BA2C-4752-B6F1-39399496CF3C}" type="pres">
      <dgm:prSet presAssocID="{42DF3B5D-8418-4AFB-A6FD-03C842DBDFF6}" presName="Name0" presStyleCnt="0">
        <dgm:presLayoutVars>
          <dgm:dir/>
          <dgm:resizeHandles val="exact"/>
        </dgm:presLayoutVars>
      </dgm:prSet>
      <dgm:spPr/>
    </dgm:pt>
    <dgm:pt modelId="{63B350D1-74D8-4D04-AA9F-6B63ADF43B81}" type="pres">
      <dgm:prSet presAssocID="{C3F6024D-7FEE-4873-9AF4-63CBC9F5BF34}" presName="node" presStyleLbl="node1" presStyleIdx="0" presStyleCnt="3">
        <dgm:presLayoutVars>
          <dgm:bulletEnabled val="1"/>
        </dgm:presLayoutVars>
      </dgm:prSet>
      <dgm:spPr/>
    </dgm:pt>
    <dgm:pt modelId="{C77C6C19-2F6B-4AE0-B620-8C4605CDA2DD}" type="pres">
      <dgm:prSet presAssocID="{DE9865CB-E99B-40F7-96FF-A634CA7A84E7}" presName="sibTrans" presStyleLbl="sibTrans2D1" presStyleIdx="0" presStyleCnt="3"/>
      <dgm:spPr/>
    </dgm:pt>
    <dgm:pt modelId="{9ABC4640-50B7-469D-BE3D-A92A84B24342}" type="pres">
      <dgm:prSet presAssocID="{DE9865CB-E99B-40F7-96FF-A634CA7A84E7}" presName="connectorText" presStyleLbl="sibTrans2D1" presStyleIdx="0" presStyleCnt="3"/>
      <dgm:spPr/>
    </dgm:pt>
    <dgm:pt modelId="{B0851F70-7B76-4395-B3AC-27765AEDE75A}" type="pres">
      <dgm:prSet presAssocID="{B53602C2-F4EB-4B2D-85A2-695371ADCFE9}" presName="node" presStyleLbl="node1" presStyleIdx="1" presStyleCnt="3">
        <dgm:presLayoutVars>
          <dgm:bulletEnabled val="1"/>
        </dgm:presLayoutVars>
      </dgm:prSet>
      <dgm:spPr/>
    </dgm:pt>
    <dgm:pt modelId="{C5FB835B-0018-450C-B992-2DF652E464F5}" type="pres">
      <dgm:prSet presAssocID="{B836038C-1373-4663-9052-76AD738659FA}" presName="sibTrans" presStyleLbl="sibTrans2D1" presStyleIdx="1" presStyleCnt="3"/>
      <dgm:spPr/>
    </dgm:pt>
    <dgm:pt modelId="{B6A204E3-BDAC-4596-A6AC-1B0746610A77}" type="pres">
      <dgm:prSet presAssocID="{B836038C-1373-4663-9052-76AD738659FA}" presName="connectorText" presStyleLbl="sibTrans2D1" presStyleIdx="1" presStyleCnt="3"/>
      <dgm:spPr/>
    </dgm:pt>
    <dgm:pt modelId="{8DCC68DB-6662-4817-BFFB-80ED95307487}" type="pres">
      <dgm:prSet presAssocID="{267F2401-3903-4996-AD3A-B4B1E3F62452}" presName="node" presStyleLbl="node1" presStyleIdx="2" presStyleCnt="3">
        <dgm:presLayoutVars>
          <dgm:bulletEnabled val="1"/>
        </dgm:presLayoutVars>
      </dgm:prSet>
      <dgm:spPr/>
    </dgm:pt>
    <dgm:pt modelId="{19D174C1-E052-4A14-BF16-55EF7A6F0998}" type="pres">
      <dgm:prSet presAssocID="{C45EA745-0072-4E7D-A9EF-A5B4C7B8FE42}" presName="sibTrans" presStyleLbl="sibTrans2D1" presStyleIdx="2" presStyleCnt="3"/>
      <dgm:spPr/>
    </dgm:pt>
    <dgm:pt modelId="{262C2CAF-EB53-4B96-92B6-7FDEC3190316}" type="pres">
      <dgm:prSet presAssocID="{C45EA745-0072-4E7D-A9EF-A5B4C7B8FE42}" presName="connectorText" presStyleLbl="sibTrans2D1" presStyleIdx="2" presStyleCnt="3"/>
      <dgm:spPr/>
    </dgm:pt>
  </dgm:ptLst>
  <dgm:cxnLst>
    <dgm:cxn modelId="{10FDCB00-F61F-4639-BD2E-1F24A99295B4}" srcId="{42DF3B5D-8418-4AFB-A6FD-03C842DBDFF6}" destId="{267F2401-3903-4996-AD3A-B4B1E3F62452}" srcOrd="2" destOrd="0" parTransId="{B3ECC2A3-6D85-4B94-ABBD-DF10246B9951}" sibTransId="{C45EA745-0072-4E7D-A9EF-A5B4C7B8FE42}"/>
    <dgm:cxn modelId="{315E0138-7530-44A9-9C9D-346BDBB7C126}" srcId="{42DF3B5D-8418-4AFB-A6FD-03C842DBDFF6}" destId="{C3F6024D-7FEE-4873-9AF4-63CBC9F5BF34}" srcOrd="0" destOrd="0" parTransId="{ED01DCB2-EEE2-4E46-A2FB-CED6AFF8110A}" sibTransId="{DE9865CB-E99B-40F7-96FF-A634CA7A84E7}"/>
    <dgm:cxn modelId="{2B301968-800D-4EBF-AE97-3A24AC6A54DE}" type="presOf" srcId="{B836038C-1373-4663-9052-76AD738659FA}" destId="{B6A204E3-BDAC-4596-A6AC-1B0746610A77}" srcOrd="1" destOrd="0" presId="urn:microsoft.com/office/officeart/2005/8/layout/cycle7"/>
    <dgm:cxn modelId="{A2C04871-E269-4BBC-99A9-11509665C946}" type="presOf" srcId="{267F2401-3903-4996-AD3A-B4B1E3F62452}" destId="{8DCC68DB-6662-4817-BFFB-80ED95307487}" srcOrd="0" destOrd="0" presId="urn:microsoft.com/office/officeart/2005/8/layout/cycle7"/>
    <dgm:cxn modelId="{A5A80E73-FE70-452D-AF46-8F5629CED74E}" type="presOf" srcId="{C45EA745-0072-4E7D-A9EF-A5B4C7B8FE42}" destId="{262C2CAF-EB53-4B96-92B6-7FDEC3190316}" srcOrd="1" destOrd="0" presId="urn:microsoft.com/office/officeart/2005/8/layout/cycle7"/>
    <dgm:cxn modelId="{3C20A37D-75D2-4AD3-84CE-DB762BB95637}" type="presOf" srcId="{42DF3B5D-8418-4AFB-A6FD-03C842DBDFF6}" destId="{F54FC932-BA2C-4752-B6F1-39399496CF3C}" srcOrd="0" destOrd="0" presId="urn:microsoft.com/office/officeart/2005/8/layout/cycle7"/>
    <dgm:cxn modelId="{F9296CAB-5C8F-4656-9956-F30939EB89B5}" srcId="{42DF3B5D-8418-4AFB-A6FD-03C842DBDFF6}" destId="{B53602C2-F4EB-4B2D-85A2-695371ADCFE9}" srcOrd="1" destOrd="0" parTransId="{4E85165B-24E5-4AC9-95EA-35314F2B7E4A}" sibTransId="{B836038C-1373-4663-9052-76AD738659FA}"/>
    <dgm:cxn modelId="{803B21BF-0788-4A2B-8BDE-EC8B1007D7CA}" type="presOf" srcId="{DE9865CB-E99B-40F7-96FF-A634CA7A84E7}" destId="{C77C6C19-2F6B-4AE0-B620-8C4605CDA2DD}" srcOrd="0" destOrd="0" presId="urn:microsoft.com/office/officeart/2005/8/layout/cycle7"/>
    <dgm:cxn modelId="{B36A9CC4-D4C0-4896-BDC5-7602DE5E101C}" type="presOf" srcId="{C3F6024D-7FEE-4873-9AF4-63CBC9F5BF34}" destId="{63B350D1-74D8-4D04-AA9F-6B63ADF43B81}" srcOrd="0" destOrd="0" presId="urn:microsoft.com/office/officeart/2005/8/layout/cycle7"/>
    <dgm:cxn modelId="{33B3EAC6-005A-4FDD-9592-2BED3542FCFE}" type="presOf" srcId="{C45EA745-0072-4E7D-A9EF-A5B4C7B8FE42}" destId="{19D174C1-E052-4A14-BF16-55EF7A6F0998}" srcOrd="0" destOrd="0" presId="urn:microsoft.com/office/officeart/2005/8/layout/cycle7"/>
    <dgm:cxn modelId="{65795FCC-A604-435F-AB6A-CD6ABCB82A01}" type="presOf" srcId="{B836038C-1373-4663-9052-76AD738659FA}" destId="{C5FB835B-0018-450C-B992-2DF652E464F5}" srcOrd="0" destOrd="0" presId="urn:microsoft.com/office/officeart/2005/8/layout/cycle7"/>
    <dgm:cxn modelId="{BC70C7EC-179B-4CAA-846F-9F039BB1908F}" type="presOf" srcId="{DE9865CB-E99B-40F7-96FF-A634CA7A84E7}" destId="{9ABC4640-50B7-469D-BE3D-A92A84B24342}" srcOrd="1" destOrd="0" presId="urn:microsoft.com/office/officeart/2005/8/layout/cycle7"/>
    <dgm:cxn modelId="{90DA40FA-0CA4-47A7-A38E-12A4AE7EBFEA}" type="presOf" srcId="{B53602C2-F4EB-4B2D-85A2-695371ADCFE9}" destId="{B0851F70-7B76-4395-B3AC-27765AEDE75A}" srcOrd="0" destOrd="0" presId="urn:microsoft.com/office/officeart/2005/8/layout/cycle7"/>
    <dgm:cxn modelId="{2B90984D-BA35-46CA-88EF-0F19161C8FF4}" type="presParOf" srcId="{F54FC932-BA2C-4752-B6F1-39399496CF3C}" destId="{63B350D1-74D8-4D04-AA9F-6B63ADF43B81}" srcOrd="0" destOrd="0" presId="urn:microsoft.com/office/officeart/2005/8/layout/cycle7"/>
    <dgm:cxn modelId="{A2280A2E-34BA-4D73-90A3-CA9518F8062B}" type="presParOf" srcId="{F54FC932-BA2C-4752-B6F1-39399496CF3C}" destId="{C77C6C19-2F6B-4AE0-B620-8C4605CDA2DD}" srcOrd="1" destOrd="0" presId="urn:microsoft.com/office/officeart/2005/8/layout/cycle7"/>
    <dgm:cxn modelId="{C8C21AF6-E846-4512-8360-2A498EE88A99}" type="presParOf" srcId="{C77C6C19-2F6B-4AE0-B620-8C4605CDA2DD}" destId="{9ABC4640-50B7-469D-BE3D-A92A84B24342}" srcOrd="0" destOrd="0" presId="urn:microsoft.com/office/officeart/2005/8/layout/cycle7"/>
    <dgm:cxn modelId="{699FC967-83F0-4396-9064-34850C72596C}" type="presParOf" srcId="{F54FC932-BA2C-4752-B6F1-39399496CF3C}" destId="{B0851F70-7B76-4395-B3AC-27765AEDE75A}" srcOrd="2" destOrd="0" presId="urn:microsoft.com/office/officeart/2005/8/layout/cycle7"/>
    <dgm:cxn modelId="{0D0A9CD2-0C24-4BC6-B20C-5497A983C73C}" type="presParOf" srcId="{F54FC932-BA2C-4752-B6F1-39399496CF3C}" destId="{C5FB835B-0018-450C-B992-2DF652E464F5}" srcOrd="3" destOrd="0" presId="urn:microsoft.com/office/officeart/2005/8/layout/cycle7"/>
    <dgm:cxn modelId="{3AFBFB6F-6C2A-4797-9FDD-E0053E4A8C4C}" type="presParOf" srcId="{C5FB835B-0018-450C-B992-2DF652E464F5}" destId="{B6A204E3-BDAC-4596-A6AC-1B0746610A77}" srcOrd="0" destOrd="0" presId="urn:microsoft.com/office/officeart/2005/8/layout/cycle7"/>
    <dgm:cxn modelId="{0E8E4AF4-28C9-482F-A5D4-D43FE21D8DB6}" type="presParOf" srcId="{F54FC932-BA2C-4752-B6F1-39399496CF3C}" destId="{8DCC68DB-6662-4817-BFFB-80ED95307487}" srcOrd="4" destOrd="0" presId="urn:microsoft.com/office/officeart/2005/8/layout/cycle7"/>
    <dgm:cxn modelId="{C1A39BCA-7CA7-444C-B32F-DD80B110BA95}" type="presParOf" srcId="{F54FC932-BA2C-4752-B6F1-39399496CF3C}" destId="{19D174C1-E052-4A14-BF16-55EF7A6F0998}" srcOrd="5" destOrd="0" presId="urn:microsoft.com/office/officeart/2005/8/layout/cycle7"/>
    <dgm:cxn modelId="{C054A75B-E628-490D-B042-3E7F16B2ACBF}" type="presParOf" srcId="{19D174C1-E052-4A14-BF16-55EF7A6F0998}" destId="{262C2CAF-EB53-4B96-92B6-7FDEC319031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5D4AC2-F333-4C41-ABEC-80ABE1429DBB}">
      <dsp:nvSpPr>
        <dsp:cNvPr id="0" name=""/>
        <dsp:cNvSpPr/>
      </dsp:nvSpPr>
      <dsp:spPr>
        <a:xfrm>
          <a:off x="2661046" y="1572"/>
          <a:ext cx="2805906" cy="140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School Safety</a:t>
          </a:r>
        </a:p>
      </dsp:txBody>
      <dsp:txXfrm>
        <a:off x="2702137" y="42663"/>
        <a:ext cx="2723724" cy="1320771"/>
      </dsp:txXfrm>
    </dsp:sp>
    <dsp:sp modelId="{0D951997-32EF-443C-98E4-ED1967E10D95}">
      <dsp:nvSpPr>
        <dsp:cNvPr id="0" name=""/>
        <dsp:cNvSpPr/>
      </dsp:nvSpPr>
      <dsp:spPr>
        <a:xfrm rot="3600000">
          <a:off x="4491365" y="2463816"/>
          <a:ext cx="1461927" cy="4910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4638675" y="2562023"/>
        <a:ext cx="1167307" cy="294619"/>
      </dsp:txXfrm>
    </dsp:sp>
    <dsp:sp modelId="{91AF0E76-EDF8-4A4F-B0DD-E903F6511ED0}">
      <dsp:nvSpPr>
        <dsp:cNvPr id="0" name=""/>
        <dsp:cNvSpPr/>
      </dsp:nvSpPr>
      <dsp:spPr>
        <a:xfrm>
          <a:off x="4977704" y="4014141"/>
          <a:ext cx="2805906" cy="140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School Climate</a:t>
          </a:r>
        </a:p>
      </dsp:txBody>
      <dsp:txXfrm>
        <a:off x="5018795" y="4055232"/>
        <a:ext cx="2723724" cy="1320771"/>
      </dsp:txXfrm>
    </dsp:sp>
    <dsp:sp modelId="{18CF6871-5C3F-40E2-9408-CC87C9889ED0}">
      <dsp:nvSpPr>
        <dsp:cNvPr id="0" name=""/>
        <dsp:cNvSpPr/>
      </dsp:nvSpPr>
      <dsp:spPr>
        <a:xfrm rot="10800000">
          <a:off x="3333036" y="4470101"/>
          <a:ext cx="1461927" cy="4910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10800000">
        <a:off x="3480346" y="4568308"/>
        <a:ext cx="1167307" cy="294619"/>
      </dsp:txXfrm>
    </dsp:sp>
    <dsp:sp modelId="{AD876271-47F5-4C64-B387-FAD5C3BA1DC4}">
      <dsp:nvSpPr>
        <dsp:cNvPr id="0" name=""/>
        <dsp:cNvSpPr/>
      </dsp:nvSpPr>
      <dsp:spPr>
        <a:xfrm>
          <a:off x="344389" y="4014141"/>
          <a:ext cx="2805906" cy="140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Student Discipline</a:t>
          </a:r>
        </a:p>
      </dsp:txBody>
      <dsp:txXfrm>
        <a:off x="385480" y="4055232"/>
        <a:ext cx="2723724" cy="1320771"/>
      </dsp:txXfrm>
    </dsp:sp>
    <dsp:sp modelId="{89D16465-ADEB-4824-A567-FD8DCA9CBE38}">
      <dsp:nvSpPr>
        <dsp:cNvPr id="0" name=""/>
        <dsp:cNvSpPr/>
      </dsp:nvSpPr>
      <dsp:spPr>
        <a:xfrm rot="18000000">
          <a:off x="2174707" y="2463816"/>
          <a:ext cx="1461927" cy="4910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2322017" y="2562023"/>
        <a:ext cx="1167307" cy="2946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E3E6C4-24BE-4326-9655-BAE645C438E2}">
      <dsp:nvSpPr>
        <dsp:cNvPr id="0" name=""/>
        <dsp:cNvSpPr/>
      </dsp:nvSpPr>
      <dsp:spPr>
        <a:xfrm>
          <a:off x="1881902" y="352213"/>
          <a:ext cx="4551680" cy="4551680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Student Discipline</a:t>
          </a:r>
        </a:p>
      </dsp:txBody>
      <dsp:txXfrm>
        <a:off x="4280746" y="1316736"/>
        <a:ext cx="1625600" cy="1354666"/>
      </dsp:txXfrm>
    </dsp:sp>
    <dsp:sp modelId="{6125609D-7F25-4C26-A5BF-960DA5F42C30}">
      <dsp:nvSpPr>
        <dsp:cNvPr id="0" name=""/>
        <dsp:cNvSpPr/>
      </dsp:nvSpPr>
      <dsp:spPr>
        <a:xfrm>
          <a:off x="1788159" y="514773"/>
          <a:ext cx="4551680" cy="4551680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School Climate</a:t>
          </a:r>
        </a:p>
      </dsp:txBody>
      <dsp:txXfrm>
        <a:off x="2871893" y="3467946"/>
        <a:ext cx="2438400" cy="1192106"/>
      </dsp:txXfrm>
    </dsp:sp>
    <dsp:sp modelId="{02D7DF32-31A8-4117-8787-B1C10A8AA2DE}">
      <dsp:nvSpPr>
        <dsp:cNvPr id="0" name=""/>
        <dsp:cNvSpPr/>
      </dsp:nvSpPr>
      <dsp:spPr>
        <a:xfrm>
          <a:off x="1694416" y="352213"/>
          <a:ext cx="4551680" cy="4551680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School Safety</a:t>
          </a:r>
        </a:p>
      </dsp:txBody>
      <dsp:txXfrm>
        <a:off x="2221653" y="1316736"/>
        <a:ext cx="1625600" cy="1354666"/>
      </dsp:txXfrm>
    </dsp:sp>
    <dsp:sp modelId="{E48B2AC2-5C4F-41AD-9023-76CB538648A0}">
      <dsp:nvSpPr>
        <dsp:cNvPr id="0" name=""/>
        <dsp:cNvSpPr/>
      </dsp:nvSpPr>
      <dsp:spPr>
        <a:xfrm>
          <a:off x="1600507" y="70442"/>
          <a:ext cx="5115221" cy="5115221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B61E7-CB2A-4294-94FC-EB5F076C3A09}">
      <dsp:nvSpPr>
        <dsp:cNvPr id="0" name=""/>
        <dsp:cNvSpPr/>
      </dsp:nvSpPr>
      <dsp:spPr>
        <a:xfrm>
          <a:off x="1506389" y="232714"/>
          <a:ext cx="5115221" cy="5115221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61D6E-A544-487A-AB9F-570ACEDE6BC5}">
      <dsp:nvSpPr>
        <dsp:cNvPr id="0" name=""/>
        <dsp:cNvSpPr/>
      </dsp:nvSpPr>
      <dsp:spPr>
        <a:xfrm>
          <a:off x="1412270" y="70442"/>
          <a:ext cx="5115221" cy="5115221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B350D1-74D8-4D04-AA9F-6B63ADF43B81}">
      <dsp:nvSpPr>
        <dsp:cNvPr id="0" name=""/>
        <dsp:cNvSpPr/>
      </dsp:nvSpPr>
      <dsp:spPr>
        <a:xfrm>
          <a:off x="3331666" y="1241"/>
          <a:ext cx="1871067" cy="935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School Safety</a:t>
          </a:r>
        </a:p>
      </dsp:txBody>
      <dsp:txXfrm>
        <a:off x="3359067" y="28642"/>
        <a:ext cx="1816265" cy="880731"/>
      </dsp:txXfrm>
    </dsp:sp>
    <dsp:sp modelId="{C77C6C19-2F6B-4AE0-B620-8C4605CDA2DD}">
      <dsp:nvSpPr>
        <dsp:cNvPr id="0" name=""/>
        <dsp:cNvSpPr/>
      </dsp:nvSpPr>
      <dsp:spPr>
        <a:xfrm rot="3600000">
          <a:off x="4552005" y="1643650"/>
          <a:ext cx="975795" cy="32743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650236" y="1709137"/>
        <a:ext cx="779333" cy="196462"/>
      </dsp:txXfrm>
    </dsp:sp>
    <dsp:sp modelId="{B0851F70-7B76-4395-B3AC-27765AEDE75A}">
      <dsp:nvSpPr>
        <dsp:cNvPr id="0" name=""/>
        <dsp:cNvSpPr/>
      </dsp:nvSpPr>
      <dsp:spPr>
        <a:xfrm>
          <a:off x="4877072" y="2677962"/>
          <a:ext cx="1871067" cy="935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School Climate</a:t>
          </a:r>
        </a:p>
      </dsp:txBody>
      <dsp:txXfrm>
        <a:off x="4904473" y="2705363"/>
        <a:ext cx="1816265" cy="880731"/>
      </dsp:txXfrm>
    </dsp:sp>
    <dsp:sp modelId="{C5FB835B-0018-450C-B992-2DF652E464F5}">
      <dsp:nvSpPr>
        <dsp:cNvPr id="0" name=""/>
        <dsp:cNvSpPr/>
      </dsp:nvSpPr>
      <dsp:spPr>
        <a:xfrm rot="10800000">
          <a:off x="3779302" y="2982011"/>
          <a:ext cx="975795" cy="32743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3877533" y="3047498"/>
        <a:ext cx="779333" cy="196462"/>
      </dsp:txXfrm>
    </dsp:sp>
    <dsp:sp modelId="{8DCC68DB-6662-4817-BFFB-80ED95307487}">
      <dsp:nvSpPr>
        <dsp:cNvPr id="0" name=""/>
        <dsp:cNvSpPr/>
      </dsp:nvSpPr>
      <dsp:spPr>
        <a:xfrm>
          <a:off x="1786260" y="2677962"/>
          <a:ext cx="1871067" cy="935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Student Discipline</a:t>
          </a:r>
        </a:p>
      </dsp:txBody>
      <dsp:txXfrm>
        <a:off x="1813661" y="2705363"/>
        <a:ext cx="1816265" cy="880731"/>
      </dsp:txXfrm>
    </dsp:sp>
    <dsp:sp modelId="{19D174C1-E052-4A14-BF16-55EF7A6F0998}">
      <dsp:nvSpPr>
        <dsp:cNvPr id="0" name=""/>
        <dsp:cNvSpPr/>
      </dsp:nvSpPr>
      <dsp:spPr>
        <a:xfrm rot="18000000">
          <a:off x="3006599" y="1643650"/>
          <a:ext cx="975795" cy="32743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104830" y="1709137"/>
        <a:ext cx="779333" cy="196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464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02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5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56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40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94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84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9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77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3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24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698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69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215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06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49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2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F05B673-4E85-4D13-BCD2-8D5275E769B1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13B8ABB-DB50-4C98-8A8E-41AA7E9AC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945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0779240-51A0-50CC-9182-E389A99FB4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963046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111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C45A9EA-89D1-1256-4636-C156AB728B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855611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5266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535DB19-38F1-0575-F384-CD13557D83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738812"/>
              </p:ext>
            </p:extLst>
          </p:nvPr>
        </p:nvGraphicFramePr>
        <p:xfrm>
          <a:off x="684213" y="685800"/>
          <a:ext cx="8534400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606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32606-AECB-14FA-E4CF-B397B310A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6B7E3-4538-451C-DD98-111A43EBA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42794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1068</TotalTime>
  <Words>18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Huber</dc:creator>
  <cp:lastModifiedBy>John Huber</cp:lastModifiedBy>
  <cp:revision>1</cp:revision>
  <dcterms:created xsi:type="dcterms:W3CDTF">2024-12-18T21:12:49Z</dcterms:created>
  <dcterms:modified xsi:type="dcterms:W3CDTF">2024-12-19T21:46:23Z</dcterms:modified>
</cp:coreProperties>
</file>